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97" r:id="rId4"/>
    <p:sldId id="295" r:id="rId5"/>
    <p:sldId id="298" r:id="rId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0FC2C7-6B06-41C4-84E2-7CA0E42E2830}" v="13" dt="2020-01-30T13:16:30.7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202" autoAdjust="0"/>
  </p:normalViewPr>
  <p:slideViewPr>
    <p:cSldViewPr>
      <p:cViewPr varScale="1">
        <p:scale>
          <a:sx n="46" d="100"/>
          <a:sy n="46" d="100"/>
        </p:scale>
        <p:origin x="186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9FE22-13E6-4BA6-B6A7-8C2D551EFFA4}" type="datetimeFigureOut">
              <a:rPr lang="nl-NL" smtClean="0"/>
              <a:t>30-1-2020</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32C65-5005-4605-8066-6953C27C5E63}" type="slidenum">
              <a:rPr lang="nl-NL" smtClean="0"/>
              <a:t>‹nr.›</a:t>
            </a:fld>
            <a:endParaRPr lang="nl-NL"/>
          </a:p>
        </p:txBody>
      </p:sp>
    </p:spTree>
    <p:extLst>
      <p:ext uri="{BB962C8B-B14F-4D97-AF65-F5344CB8AC3E}">
        <p14:creationId xmlns:p14="http://schemas.microsoft.com/office/powerpoint/2010/main" val="759271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2</a:t>
            </a:fld>
            <a:endParaRPr lang="nl-NL"/>
          </a:p>
        </p:txBody>
      </p:sp>
    </p:spTree>
    <p:extLst>
      <p:ext uri="{BB962C8B-B14F-4D97-AF65-F5344CB8AC3E}">
        <p14:creationId xmlns:p14="http://schemas.microsoft.com/office/powerpoint/2010/main" val="3918762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dirty="0">
                <a:latin typeface="Century Gothic" panose="020B0502020202020204" pitchFamily="34" charset="0"/>
              </a:rPr>
              <a:t>Je houdt het dan waarschijnlijk langer vol dan met werk dat wel oké is, maar waarvan je niet echt veel energie krijgt. Daarom is het belangrijk dat je leert te onderzoeken wat voor jou belangrijk (van waarde) is als het om werk gaat.’</a:t>
            </a:r>
          </a:p>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3</a:t>
            </a:fld>
            <a:endParaRPr lang="nl-NL"/>
          </a:p>
        </p:txBody>
      </p:sp>
    </p:spTree>
    <p:extLst>
      <p:ext uri="{BB962C8B-B14F-4D97-AF65-F5344CB8AC3E}">
        <p14:creationId xmlns:p14="http://schemas.microsoft.com/office/powerpoint/2010/main" val="2570915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4</a:t>
            </a:fld>
            <a:endParaRPr lang="nl-NL"/>
          </a:p>
        </p:txBody>
      </p:sp>
    </p:spTree>
    <p:extLst>
      <p:ext uri="{BB962C8B-B14F-4D97-AF65-F5344CB8AC3E}">
        <p14:creationId xmlns:p14="http://schemas.microsoft.com/office/powerpoint/2010/main" val="2950049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5</a:t>
            </a:fld>
            <a:endParaRPr lang="nl-NL"/>
          </a:p>
        </p:txBody>
      </p:sp>
    </p:spTree>
    <p:extLst>
      <p:ext uri="{BB962C8B-B14F-4D97-AF65-F5344CB8AC3E}">
        <p14:creationId xmlns:p14="http://schemas.microsoft.com/office/powerpoint/2010/main" val="364129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30-1-2020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30-1-2020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30-1-2020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30-1-2020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30-1-2020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30-1-2020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30-1-2020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30-1-2020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30-1-2020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30-1-2020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30-1-2020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
        <p:nvSpPr>
          <p:cNvPr id="4" name="Tekstvak 3"/>
          <p:cNvSpPr txBox="1"/>
          <p:nvPr/>
        </p:nvSpPr>
        <p:spPr>
          <a:xfrm>
            <a:off x="1043608" y="1412776"/>
            <a:ext cx="5328592" cy="2000548"/>
          </a:xfrm>
          <a:prstGeom prst="rect">
            <a:avLst/>
          </a:prstGeom>
          <a:noFill/>
        </p:spPr>
        <p:txBody>
          <a:bodyPr wrap="square" rtlCol="0">
            <a:spAutoFit/>
          </a:bodyPr>
          <a:lstStyle/>
          <a:p>
            <a:pPr algn="ctr"/>
            <a:r>
              <a:rPr lang="nl-NL" sz="4000" u="sng" dirty="0">
                <a:latin typeface="Arial" pitchFamily="34" charset="0"/>
                <a:cs typeface="Arial" pitchFamily="34" charset="0"/>
              </a:rPr>
              <a:t>Welkom!</a:t>
            </a:r>
            <a:endParaRPr lang="nl-NL" sz="2800" u="sng" dirty="0">
              <a:latin typeface="Arial" pitchFamily="34" charset="0"/>
              <a:cs typeface="Arial" pitchFamily="34" charset="0"/>
            </a:endParaRPr>
          </a:p>
          <a:p>
            <a:pPr algn="ctr"/>
            <a:endParaRPr lang="nl-NL" sz="2800" u="sng" dirty="0">
              <a:latin typeface="Arial" pitchFamily="34" charset="0"/>
              <a:cs typeface="Arial" pitchFamily="34" charset="0"/>
            </a:endParaRPr>
          </a:p>
          <a:p>
            <a:pPr algn="ctr"/>
            <a:r>
              <a:rPr lang="nl-NL" sz="2800" u="sng" dirty="0">
                <a:latin typeface="Arial" pitchFamily="34" charset="0"/>
                <a:cs typeface="Arial" pitchFamily="34" charset="0"/>
              </a:rPr>
              <a:t>Periode 3, lesweek 1</a:t>
            </a:r>
          </a:p>
          <a:p>
            <a:pPr algn="ctr"/>
            <a:endParaRPr lang="nl-NL" sz="2800" dirty="0">
              <a:latin typeface="Arial" pitchFamily="34" charset="0"/>
              <a:cs typeface="Arial" pitchFamily="34" charset="0"/>
            </a:endParaRPr>
          </a:p>
        </p:txBody>
      </p:sp>
    </p:spTree>
    <p:extLst>
      <p:ext uri="{BB962C8B-B14F-4D97-AF65-F5344CB8AC3E}">
        <p14:creationId xmlns:p14="http://schemas.microsoft.com/office/powerpoint/2010/main" val="424030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Programma</a:t>
            </a:r>
          </a:p>
        </p:txBody>
      </p:sp>
      <p:sp>
        <p:nvSpPr>
          <p:cNvPr id="3" name="Tijdelijke aanduiding voor inhoud 2"/>
          <p:cNvSpPr>
            <a:spLocks noGrp="1"/>
          </p:cNvSpPr>
          <p:nvPr>
            <p:ph idx="1"/>
          </p:nvPr>
        </p:nvSpPr>
        <p:spPr/>
        <p:txBody>
          <a:bodyPr>
            <a:normAutofit/>
          </a:bodyPr>
          <a:lstStyle/>
          <a:p>
            <a:r>
              <a:rPr lang="nl-NL" dirty="0"/>
              <a:t>Loopbaanwaarden</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190024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0E682-D301-4747-9559-6809E8588114}"/>
              </a:ext>
            </a:extLst>
          </p:cNvPr>
          <p:cNvSpPr>
            <a:spLocks noGrp="1"/>
          </p:cNvSpPr>
          <p:nvPr>
            <p:ph type="title"/>
          </p:nvPr>
        </p:nvSpPr>
        <p:spPr/>
        <p:txBody>
          <a:bodyPr/>
          <a:lstStyle/>
          <a:p>
            <a:pPr algn="l"/>
            <a:r>
              <a:rPr lang="nl-NL" dirty="0"/>
              <a:t>Eens of oneens?</a:t>
            </a:r>
          </a:p>
        </p:txBody>
      </p:sp>
      <p:sp>
        <p:nvSpPr>
          <p:cNvPr id="4" name="Rechthoek 3">
            <a:extLst>
              <a:ext uri="{FF2B5EF4-FFF2-40B4-BE49-F238E27FC236}">
                <a16:creationId xmlns:a16="http://schemas.microsoft.com/office/drawing/2014/main" id="{774EB8C1-BE94-4D08-A25D-AB4B89824404}"/>
              </a:ext>
            </a:extLst>
          </p:cNvPr>
          <p:cNvSpPr/>
          <p:nvPr/>
        </p:nvSpPr>
        <p:spPr>
          <a:xfrm>
            <a:off x="539552" y="1124744"/>
            <a:ext cx="8352928" cy="1754326"/>
          </a:xfrm>
          <a:prstGeom prst="rect">
            <a:avLst/>
          </a:prstGeom>
        </p:spPr>
        <p:txBody>
          <a:bodyPr wrap="square">
            <a:spAutoFit/>
          </a:bodyPr>
          <a:lstStyle/>
          <a:p>
            <a:r>
              <a:rPr lang="nl-NL" sz="2800" dirty="0">
                <a:latin typeface="Arial" panose="020B0604020202020204" pitchFamily="34" charset="0"/>
                <a:cs typeface="Arial" panose="020B0604020202020204" pitchFamily="34" charset="0"/>
              </a:rPr>
              <a:t>‘Niet alleen het hebben van werk is belangrijk, maar ook het hebben van werk dat voor jou van waarde is’. </a:t>
            </a:r>
          </a:p>
          <a:p>
            <a:endParaRPr lang="nl-NL" sz="2400" dirty="0">
              <a:latin typeface="Century Gothic" panose="020B0502020202020204" pitchFamily="34" charset="0"/>
            </a:endParaRPr>
          </a:p>
        </p:txBody>
      </p:sp>
      <p:pic>
        <p:nvPicPr>
          <p:cNvPr id="4102" name="Picture 6" descr="Afbeeldingsresultaat voor eens of oneens&quot;">
            <a:extLst>
              <a:ext uri="{FF2B5EF4-FFF2-40B4-BE49-F238E27FC236}">
                <a16:creationId xmlns:a16="http://schemas.microsoft.com/office/drawing/2014/main" id="{258F5C35-BAEC-4566-A6A0-5F80C34A95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2432345"/>
            <a:ext cx="6372200" cy="30931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1202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Loopbaanwaarden</a:t>
            </a:r>
          </a:p>
        </p:txBody>
      </p:sp>
      <p:sp>
        <p:nvSpPr>
          <p:cNvPr id="4" name="Tijdelijke aanduiding voor inhoud 3">
            <a:extLst>
              <a:ext uri="{FF2B5EF4-FFF2-40B4-BE49-F238E27FC236}">
                <a16:creationId xmlns:a16="http://schemas.microsoft.com/office/drawing/2014/main" id="{27569F22-38E6-4D8D-93C9-DBBC563C5033}"/>
              </a:ext>
            </a:extLst>
          </p:cNvPr>
          <p:cNvSpPr>
            <a:spLocks noGrp="1"/>
          </p:cNvSpPr>
          <p:nvPr>
            <p:ph idx="1"/>
          </p:nvPr>
        </p:nvSpPr>
        <p:spPr/>
        <p:txBody>
          <a:bodyPr>
            <a:normAutofit/>
          </a:bodyPr>
          <a:lstStyle/>
          <a:p>
            <a:r>
              <a:rPr lang="nl-NL" sz="2600" dirty="0"/>
              <a:t>Kies 8 loopbaanwaarden uit die jij belangrijk vindt als het over werk gaat</a:t>
            </a:r>
          </a:p>
          <a:p>
            <a:r>
              <a:rPr lang="nl-NL" sz="2600" dirty="0"/>
              <a:t>Nummer de kaartjes die je gekozen hebt in volgorde van belangrijkheid. Eerst het meest belangrijke kaartje, vervolgens een ietwat minder belangrijk kaartje, et cetera.</a:t>
            </a:r>
          </a:p>
          <a:p>
            <a:r>
              <a:rPr lang="nl-NL" sz="2600" dirty="0"/>
              <a:t>Schrijf ernaast in je eigen woorden wat jij met die loopbaanwaarde bedoelt.</a:t>
            </a:r>
          </a:p>
          <a:p>
            <a:r>
              <a:rPr lang="nl-NL" sz="2600" dirty="0"/>
              <a:t>Maak een foto van deze oefening en upload deze in je </a:t>
            </a:r>
            <a:r>
              <a:rPr lang="nl-NL" sz="2600" dirty="0" err="1"/>
              <a:t>wix</a:t>
            </a:r>
            <a:r>
              <a:rPr lang="nl-NL" sz="2600" dirty="0"/>
              <a:t>-portfolio</a:t>
            </a:r>
          </a:p>
          <a:p>
            <a:endParaRPr lang="nl-NL" dirty="0"/>
          </a:p>
        </p:txBody>
      </p:sp>
    </p:spTree>
    <p:extLst>
      <p:ext uri="{BB962C8B-B14F-4D97-AF65-F5344CB8AC3E}">
        <p14:creationId xmlns:p14="http://schemas.microsoft.com/office/powerpoint/2010/main" val="105211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Nabespreken</a:t>
            </a:r>
          </a:p>
        </p:txBody>
      </p:sp>
      <p:sp>
        <p:nvSpPr>
          <p:cNvPr id="4" name="Tijdelijke aanduiding voor inhoud 3">
            <a:extLst>
              <a:ext uri="{FF2B5EF4-FFF2-40B4-BE49-F238E27FC236}">
                <a16:creationId xmlns:a16="http://schemas.microsoft.com/office/drawing/2014/main" id="{27569F22-38E6-4D8D-93C9-DBBC563C5033}"/>
              </a:ext>
            </a:extLst>
          </p:cNvPr>
          <p:cNvSpPr>
            <a:spLocks noGrp="1"/>
          </p:cNvSpPr>
          <p:nvPr>
            <p:ph idx="1"/>
          </p:nvPr>
        </p:nvSpPr>
        <p:spPr/>
        <p:txBody>
          <a:bodyPr>
            <a:normAutofit/>
          </a:bodyPr>
          <a:lstStyle/>
          <a:p>
            <a:r>
              <a:rPr lang="nl-NL" dirty="0"/>
              <a:t>In drietallen vertel je elkaar welke volgorde je gemaakt hebt en waarom je dat zo gedaan hebt. Vervolgens bespreek je met elkaar de verschillen en overeenkomsten. </a:t>
            </a:r>
          </a:p>
        </p:txBody>
      </p:sp>
    </p:spTree>
    <p:extLst>
      <p:ext uri="{BB962C8B-B14F-4D97-AF65-F5344CB8AC3E}">
        <p14:creationId xmlns:p14="http://schemas.microsoft.com/office/powerpoint/2010/main" val="59249532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1158</TotalTime>
  <Words>184</Words>
  <Application>Microsoft Office PowerPoint</Application>
  <PresentationFormat>Diavoorstelling (4:3)</PresentationFormat>
  <Paragraphs>19</Paragraphs>
  <Slides>5</Slides>
  <Notes>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Calibri</vt:lpstr>
      <vt:lpstr>Century Gothic</vt:lpstr>
      <vt:lpstr>Kantoorthema</vt:lpstr>
      <vt:lpstr>PowerPoint-presentatie</vt:lpstr>
      <vt:lpstr>Programma</vt:lpstr>
      <vt:lpstr>Eens of oneens?</vt:lpstr>
      <vt:lpstr>Loopbaanwaarden</vt:lpstr>
      <vt:lpstr>Nabespreken</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Valerie van den Berg</cp:lastModifiedBy>
  <cp:revision>55</cp:revision>
  <dcterms:created xsi:type="dcterms:W3CDTF">2013-11-15T15:05:42Z</dcterms:created>
  <dcterms:modified xsi:type="dcterms:W3CDTF">2020-01-30T13:20:39Z</dcterms:modified>
</cp:coreProperties>
</file>